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59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9" autoAdjust="0"/>
    <p:restoredTop sz="94660"/>
  </p:normalViewPr>
  <p:slideViewPr>
    <p:cSldViewPr snapToGrid="0">
      <p:cViewPr varScale="1">
        <p:scale>
          <a:sx n="50" d="100"/>
          <a:sy n="50" d="100"/>
        </p:scale>
        <p:origin x="36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B8A9A-20AD-4258-BB17-1C4324F7B8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Humanoid robot </a:t>
            </a:r>
            <a:r>
              <a:rPr lang="en-GB" dirty="0" err="1"/>
              <a:t>lilli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4A4C79-6B46-4281-B058-FD2A83B5B1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Autor: Gabriel Halasi</a:t>
            </a:r>
          </a:p>
          <a:p>
            <a:r>
              <a:rPr lang="cs-CZ" dirty="0" err="1"/>
              <a:t>Školite</a:t>
            </a:r>
            <a:r>
              <a:rPr lang="sk-SK" dirty="0"/>
              <a:t>ľ: Mgr. Pavel </a:t>
            </a:r>
            <a:r>
              <a:rPr lang="sk-SK" dirty="0" err="1"/>
              <a:t>petrovič</a:t>
            </a:r>
            <a:r>
              <a:rPr lang="sk-SK" dirty="0"/>
              <a:t>, PHD.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94DFCE-E014-4E6F-8F76-6EB224001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8150" y="4684254"/>
            <a:ext cx="4133850" cy="217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71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80DF651B-0216-4CE1-9993-9C81C4629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703B97-31D0-4D92-B70B-F64FFB490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9A2C2F4-3DE8-4946-A834-28B7AC0F6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9D56D576-2007-4499-96AC-B7E9FF3AA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D6C532-9E83-439A-B096-039D52AE1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229100"/>
            <a:ext cx="12192000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774B9966-34A1-4CB2-B8B2-38900CF35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7B7F94-4A0E-44C7-BFC9-89071FAF736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t="7288" b="29348"/>
          <a:stretch/>
        </p:blipFill>
        <p:spPr>
          <a:xfrm>
            <a:off x="20" y="10"/>
            <a:ext cx="12191980" cy="4190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6ED608-3AAF-4C18-9700-D502FE305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48" y="4437888"/>
            <a:ext cx="9899904" cy="11167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Ukážka openscad</a:t>
            </a:r>
          </a:p>
        </p:txBody>
      </p:sp>
    </p:spTree>
    <p:extLst>
      <p:ext uri="{BB962C8B-B14F-4D97-AF65-F5344CB8AC3E}">
        <p14:creationId xmlns:p14="http://schemas.microsoft.com/office/powerpoint/2010/main" val="3248014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80DF651B-0216-4CE1-9993-9C81C4629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703B97-31D0-4D92-B70B-F64FFB490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9A2C2F4-3DE8-4946-A834-28B7AC0F6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9D56D576-2007-4499-96AC-B7E9FF3AA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D6C532-9E83-439A-B096-039D52AE1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229100"/>
            <a:ext cx="12192000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774B9966-34A1-4CB2-B8B2-38900CF35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F7B18F-A1F9-4899-AEA0-64101B8E8D5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t="7721" b="28915"/>
          <a:stretch/>
        </p:blipFill>
        <p:spPr>
          <a:xfrm>
            <a:off x="20" y="10"/>
            <a:ext cx="12191980" cy="4190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E66C6F-4007-451C-AB36-4E512C366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48" y="4437888"/>
            <a:ext cx="9899904" cy="11167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Ukážka v-rep</a:t>
            </a:r>
          </a:p>
        </p:txBody>
      </p:sp>
    </p:spTree>
    <p:extLst>
      <p:ext uri="{BB962C8B-B14F-4D97-AF65-F5344CB8AC3E}">
        <p14:creationId xmlns:p14="http://schemas.microsoft.com/office/powerpoint/2010/main" val="147724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AD56E-B0FA-485C-B4C5-958CB7B5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Literatúra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3EEB8-0A4E-4672-8819-10B09ABDE50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R.Siegwart</a:t>
            </a:r>
            <a:r>
              <a:rPr lang="en-US" dirty="0"/>
              <a:t> et.al: Introduction to Autonomous Mobile Robots, The MIT Press, 2011. </a:t>
            </a:r>
            <a:endParaRPr lang="sk-SK" dirty="0"/>
          </a:p>
          <a:p>
            <a:r>
              <a:rPr lang="en-US" dirty="0"/>
              <a:t>H. </a:t>
            </a:r>
            <a:r>
              <a:rPr lang="en-US" dirty="0" err="1"/>
              <a:t>Choset</a:t>
            </a:r>
            <a:r>
              <a:rPr lang="en-US" dirty="0"/>
              <a:t> et.al: Principles of Robot Motion, Theory, Algorithms, and Implementations, The MIT Press, 2005.</a:t>
            </a:r>
          </a:p>
          <a:p>
            <a:r>
              <a:rPr lang="en-US" dirty="0"/>
              <a:t>Rodney Brooks, Cynthia Breazeal, Matthew </a:t>
            </a:r>
            <a:r>
              <a:rPr lang="en-US" dirty="0" err="1"/>
              <a:t>Marjanovic,Brian</a:t>
            </a:r>
            <a:r>
              <a:rPr lang="en-US" dirty="0"/>
              <a:t> </a:t>
            </a:r>
            <a:r>
              <a:rPr lang="en-US" dirty="0" err="1"/>
              <a:t>Scassellati</a:t>
            </a:r>
            <a:r>
              <a:rPr lang="en-US" dirty="0"/>
              <a:t>, and Matthew M. Williamson. The </a:t>
            </a:r>
            <a:r>
              <a:rPr lang="en-US" dirty="0" err="1"/>
              <a:t>cogproject</a:t>
            </a:r>
            <a:r>
              <a:rPr lang="en-US" dirty="0"/>
              <a:t>: Building a humanoid </a:t>
            </a:r>
            <a:r>
              <a:rPr lang="en-US" dirty="0" err="1"/>
              <a:t>robot.Lecture</a:t>
            </a:r>
            <a:r>
              <a:rPr lang="en-US" dirty="0"/>
              <a:t> Notes in </a:t>
            </a:r>
            <a:r>
              <a:rPr lang="en-US" dirty="0" err="1"/>
              <a:t>Ar-tificial</a:t>
            </a:r>
            <a:r>
              <a:rPr lang="en-US" dirty="0"/>
              <a:t> Intelligence, 1562, 03 2002</a:t>
            </a:r>
            <a:endParaRPr lang="sk-SK" dirty="0"/>
          </a:p>
          <a:p>
            <a:r>
              <a:rPr lang="en-US" dirty="0"/>
              <a:t>Benjamin Stephens and Christopher </a:t>
            </a:r>
            <a:r>
              <a:rPr lang="en-US" dirty="0" err="1"/>
              <a:t>Atkeson</a:t>
            </a:r>
            <a:r>
              <a:rPr lang="en-US" dirty="0"/>
              <a:t>. Modeling and control of periodic humanoid balance using the linear </a:t>
            </a:r>
            <a:r>
              <a:rPr lang="en-US" dirty="0" err="1"/>
              <a:t>bipedmodel</a:t>
            </a:r>
            <a:r>
              <a:rPr lang="en-US" dirty="0"/>
              <a:t>. pages 379 – 384, 01 2010.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128927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673D7-A0C6-4C56-98FD-50D12185C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Ďakujem za pozornosť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47A76-E77D-4A76-A7ED-4C558CC450F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78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BA607-9848-4DA3-9488-31CCB3972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Anotácia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42BB8-1569-4594-90A3-1C8DF2F52F7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Cieľom</a:t>
            </a:r>
            <a:r>
              <a:rPr lang="en-US" dirty="0"/>
              <a:t> </a:t>
            </a:r>
            <a:r>
              <a:rPr lang="en-US" dirty="0" err="1"/>
              <a:t>diplmovej</a:t>
            </a:r>
            <a:r>
              <a:rPr lang="en-US" dirty="0"/>
              <a:t> </a:t>
            </a:r>
            <a:r>
              <a:rPr lang="en-US" dirty="0" err="1"/>
              <a:t>práce</a:t>
            </a:r>
            <a:r>
              <a:rPr lang="en-US" dirty="0"/>
              <a:t> </a:t>
            </a:r>
            <a:r>
              <a:rPr lang="cs-CZ" dirty="0"/>
              <a:t>je</a:t>
            </a:r>
            <a:r>
              <a:rPr lang="en-US" dirty="0"/>
              <a:t> </a:t>
            </a:r>
            <a:r>
              <a:rPr lang="en-US" dirty="0" err="1"/>
              <a:t>preskúmať</a:t>
            </a:r>
            <a:r>
              <a:rPr lang="en-US" dirty="0"/>
              <a:t> a </a:t>
            </a:r>
            <a:r>
              <a:rPr lang="en-US" dirty="0" err="1"/>
              <a:t>implementovať</a:t>
            </a:r>
            <a:r>
              <a:rPr lang="en-US" dirty="0"/>
              <a:t> </a:t>
            </a:r>
            <a:r>
              <a:rPr lang="en-US" dirty="0" err="1"/>
              <a:t>algoritmy</a:t>
            </a:r>
            <a:r>
              <a:rPr lang="en-US" dirty="0"/>
              <a:t>, </a:t>
            </a:r>
            <a:r>
              <a:rPr lang="en-US" dirty="0" err="1"/>
              <a:t>pomocou</a:t>
            </a:r>
            <a:r>
              <a:rPr lang="en-US" dirty="0"/>
              <a:t> </a:t>
            </a:r>
            <a:r>
              <a:rPr lang="en-US" dirty="0" err="1"/>
              <a:t>ktorých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robot </a:t>
            </a:r>
            <a:r>
              <a:rPr lang="en-US" dirty="0" err="1"/>
              <a:t>bude</a:t>
            </a:r>
            <a:r>
              <a:rPr lang="en-US" dirty="0"/>
              <a:t> </a:t>
            </a:r>
            <a:r>
              <a:rPr lang="en-US" dirty="0" err="1"/>
              <a:t>vedieť</a:t>
            </a:r>
            <a:r>
              <a:rPr lang="en-US" dirty="0"/>
              <a:t> </a:t>
            </a:r>
            <a:r>
              <a:rPr lang="en-US" dirty="0" err="1"/>
              <a:t>pohybovať</a:t>
            </a:r>
            <a:r>
              <a:rPr lang="en-US" dirty="0"/>
              <a:t> </a:t>
            </a:r>
            <a:r>
              <a:rPr lang="en-US" dirty="0" err="1"/>
              <a:t>vo</a:t>
            </a:r>
            <a:r>
              <a:rPr lang="en-US" dirty="0"/>
              <a:t> </a:t>
            </a:r>
            <a:r>
              <a:rPr lang="en-US" dirty="0" err="1"/>
              <a:t>svojom</a:t>
            </a:r>
            <a:r>
              <a:rPr lang="en-US" dirty="0"/>
              <a:t> </a:t>
            </a:r>
            <a:r>
              <a:rPr lang="en-US" dirty="0" err="1"/>
              <a:t>prostredí</a:t>
            </a:r>
            <a:r>
              <a:rPr lang="en-US" dirty="0"/>
              <a:t>, </a:t>
            </a:r>
            <a:r>
              <a:rPr lang="en-US" dirty="0" err="1"/>
              <a:t>vrátane</a:t>
            </a:r>
            <a:r>
              <a:rPr lang="en-US" dirty="0"/>
              <a:t> </a:t>
            </a:r>
            <a:r>
              <a:rPr lang="en-US" dirty="0" err="1"/>
              <a:t>inverznej</a:t>
            </a:r>
            <a:r>
              <a:rPr lang="en-US" dirty="0"/>
              <a:t> </a:t>
            </a:r>
            <a:r>
              <a:rPr lang="en-US" dirty="0" err="1"/>
              <a:t>kinematiky</a:t>
            </a:r>
            <a:r>
              <a:rPr lang="en-US" dirty="0"/>
              <a:t> a </a:t>
            </a:r>
            <a:r>
              <a:rPr lang="en-US" dirty="0" err="1"/>
              <a:t>využitia</a:t>
            </a:r>
            <a:r>
              <a:rPr lang="en-US" dirty="0"/>
              <a:t> </a:t>
            </a:r>
            <a:r>
              <a:rPr lang="en-US" dirty="0" err="1"/>
              <a:t>algoritmov</a:t>
            </a:r>
            <a:r>
              <a:rPr lang="en-US" dirty="0"/>
              <a:t> </a:t>
            </a:r>
            <a:r>
              <a:rPr lang="en-US" dirty="0" err="1"/>
              <a:t>strojového</a:t>
            </a:r>
            <a:r>
              <a:rPr lang="en-US" dirty="0"/>
              <a:t> </a:t>
            </a:r>
            <a:r>
              <a:rPr lang="en-US" dirty="0" err="1"/>
              <a:t>učenia</a:t>
            </a:r>
            <a:r>
              <a:rPr lang="en-US" dirty="0"/>
              <a:t>. </a:t>
            </a:r>
            <a:r>
              <a:rPr lang="en-US" dirty="0" err="1"/>
              <a:t>Predpokladá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vytvorenie</a:t>
            </a:r>
            <a:r>
              <a:rPr lang="en-US" dirty="0"/>
              <a:t> </a:t>
            </a:r>
            <a:r>
              <a:rPr lang="en-US" dirty="0" err="1"/>
              <a:t>modelu</a:t>
            </a:r>
            <a:r>
              <a:rPr lang="en-US" dirty="0"/>
              <a:t> </a:t>
            </a:r>
            <a:r>
              <a:rPr lang="en-US" dirty="0" err="1"/>
              <a:t>robota</a:t>
            </a:r>
            <a:r>
              <a:rPr lang="en-US" dirty="0"/>
              <a:t> pre </a:t>
            </a:r>
            <a:r>
              <a:rPr lang="en-US" dirty="0" err="1"/>
              <a:t>simuláciu</a:t>
            </a:r>
            <a:r>
              <a:rPr lang="en-US" dirty="0"/>
              <a:t> a </a:t>
            </a:r>
            <a:r>
              <a:rPr lang="en-US" dirty="0" err="1"/>
              <a:t>otestovanie</a:t>
            </a:r>
            <a:r>
              <a:rPr lang="en-US" dirty="0"/>
              <a:t> </a:t>
            </a:r>
            <a:r>
              <a:rPr lang="en-US" dirty="0" err="1"/>
              <a:t>algoritmov</a:t>
            </a:r>
            <a:r>
              <a:rPr lang="en-US" dirty="0"/>
              <a:t> v </a:t>
            </a:r>
            <a:r>
              <a:rPr lang="en-US" dirty="0" err="1"/>
              <a:t>simulácii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reálnom</a:t>
            </a:r>
            <a:r>
              <a:rPr lang="en-US" dirty="0"/>
              <a:t> </a:t>
            </a:r>
            <a:r>
              <a:rPr lang="en-US" dirty="0" err="1"/>
              <a:t>robotovi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3579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2E0D6-A9BB-4A64-91BB-CA44322D9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Plán práce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B49BE-3B39-4628-B170-9A0129C90EE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sk-SK" dirty="0"/>
              <a:t>Prototyp – Java</a:t>
            </a:r>
            <a:r>
              <a:rPr lang="en-GB" dirty="0"/>
              <a:t> / v-rep </a:t>
            </a:r>
            <a:r>
              <a:rPr lang="en-GB" dirty="0" err="1"/>
              <a:t>komunik</a:t>
            </a:r>
            <a:r>
              <a:rPr lang="cs-CZ" dirty="0" err="1"/>
              <a:t>ácia</a:t>
            </a:r>
            <a:endParaRPr lang="sk-SK" dirty="0"/>
          </a:p>
          <a:p>
            <a:r>
              <a:rPr lang="sk-SK" dirty="0"/>
              <a:t>3D model robota pre simuláciu vo V-</a:t>
            </a:r>
            <a:r>
              <a:rPr lang="sk-SK" dirty="0" err="1"/>
              <a:t>rep</a:t>
            </a:r>
            <a:endParaRPr lang="sk-SK" dirty="0"/>
          </a:p>
          <a:p>
            <a:r>
              <a:rPr lang="sk-SK" dirty="0"/>
              <a:t>Riadenie robota pomocou jazyku </a:t>
            </a:r>
            <a:r>
              <a:rPr lang="sk-SK" dirty="0" err="1"/>
              <a:t>java</a:t>
            </a:r>
            <a:endParaRPr lang="sk-SK" dirty="0"/>
          </a:p>
          <a:p>
            <a:r>
              <a:rPr lang="sk-SK" dirty="0"/>
              <a:t>Inverzná kinematika</a:t>
            </a:r>
          </a:p>
          <a:p>
            <a:r>
              <a:rPr lang="sk-SK" dirty="0"/>
              <a:t>Testovanie</a:t>
            </a:r>
          </a:p>
          <a:p>
            <a:r>
              <a:rPr lang="sk-SK" dirty="0"/>
              <a:t>Skúmanie algoritmov strojového učenia</a:t>
            </a:r>
          </a:p>
          <a:p>
            <a:r>
              <a:rPr lang="sk-SK" dirty="0"/>
              <a:t>Implementácia algoritmov strojového učenia</a:t>
            </a:r>
          </a:p>
          <a:p>
            <a:endParaRPr lang="sk-SK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71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6F7F75A8-F68A-4A99-AC79-B940B81A7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D56AA71-3722-47B6-8962-814154E97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CA918E3-64D1-4535-9C04-52F2DD312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C4B161CC-2EFE-4395-87AE-0B64837BA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73E84FA-046F-4192-A6F6-24711364627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r="20687" b="1"/>
          <a:stretch/>
        </p:blipFill>
        <p:spPr>
          <a:xfrm>
            <a:off x="20" y="-4679"/>
            <a:ext cx="6094386" cy="4187739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46350FD-B9E8-4F9A-B550-34505035D4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6" r="19621" b="-2"/>
          <a:stretch/>
        </p:blipFill>
        <p:spPr>
          <a:xfrm>
            <a:off x="6094410" y="-4679"/>
            <a:ext cx="6097589" cy="4187739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D4187AE-DE28-4434-82C3-5D0C0B974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258" y="-2"/>
            <a:ext cx="82296" cy="4197096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1BDED70-9FC7-42C5-8D15-273EEC86D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229100"/>
            <a:ext cx="12192000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3C8DE747-6C6E-4287-BF43-B0AB2647D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1CB3D6-CA1E-4F45-A4A8-713097CB0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48" y="4437888"/>
            <a:ext cx="9899904" cy="11167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Prototyp</a:t>
            </a:r>
          </a:p>
        </p:txBody>
      </p:sp>
    </p:spTree>
    <p:extLst>
      <p:ext uri="{BB962C8B-B14F-4D97-AF65-F5344CB8AC3E}">
        <p14:creationId xmlns:p14="http://schemas.microsoft.com/office/powerpoint/2010/main" val="4173269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03D83-ED3B-42BB-BA88-5DDC6411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3D model a v-</a:t>
            </a:r>
            <a:r>
              <a:rPr lang="sk-SK" dirty="0" err="1"/>
              <a:t>rep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E14D9-0883-4A88-8D97-C33C52BF0FB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cs-CZ" dirty="0"/>
              <a:t>V-</a:t>
            </a:r>
            <a:r>
              <a:rPr lang="sk-SK" dirty="0"/>
              <a:t>REP je robot </a:t>
            </a:r>
            <a:r>
              <a:rPr lang="sk-SK" dirty="0" err="1"/>
              <a:t>simulator</a:t>
            </a:r>
            <a:endParaRPr lang="sk-SK" dirty="0"/>
          </a:p>
          <a:p>
            <a:r>
              <a:rPr lang="sk-SK" dirty="0" err="1"/>
              <a:t>Integorvané</a:t>
            </a:r>
            <a:r>
              <a:rPr lang="sk-SK" dirty="0"/>
              <a:t> vývojové prostredie</a:t>
            </a:r>
          </a:p>
          <a:p>
            <a:r>
              <a:rPr lang="sk-SK" dirty="0"/>
              <a:t>Distribuované ovládanie </a:t>
            </a:r>
            <a:r>
              <a:rPr lang="sk-SK" dirty="0" err="1"/>
              <a:t>architektúri</a:t>
            </a:r>
            <a:endParaRPr lang="sk-SK" dirty="0"/>
          </a:p>
          <a:p>
            <a:r>
              <a:rPr lang="sk-SK" dirty="0"/>
              <a:t>Objekt-model architektúra</a:t>
            </a:r>
          </a:p>
          <a:p>
            <a:r>
              <a:rPr lang="sk-SK" dirty="0" err="1"/>
              <a:t>Individualne</a:t>
            </a:r>
            <a:r>
              <a:rPr lang="sk-SK" dirty="0"/>
              <a:t> </a:t>
            </a:r>
            <a:r>
              <a:rPr lang="sk-SK" dirty="0" err="1"/>
              <a:t>ovladanie</a:t>
            </a:r>
            <a:r>
              <a:rPr lang="sk-SK" dirty="0"/>
              <a:t> modelov</a:t>
            </a:r>
          </a:p>
          <a:p>
            <a:r>
              <a:rPr lang="sk-SK" dirty="0" err="1"/>
              <a:t>Remote</a:t>
            </a:r>
            <a:r>
              <a:rPr lang="sk-SK" dirty="0"/>
              <a:t> </a:t>
            </a:r>
            <a:r>
              <a:rPr lang="sk-SK" dirty="0" err="1"/>
              <a:t>api</a:t>
            </a:r>
            <a:r>
              <a:rPr lang="sk-SK" dirty="0"/>
              <a:t> </a:t>
            </a:r>
            <a:r>
              <a:rPr lang="sk-SK" dirty="0" err="1"/>
              <a:t>client</a:t>
            </a:r>
            <a:r>
              <a:rPr lang="sk-SK" dirty="0"/>
              <a:t> pre </a:t>
            </a:r>
            <a:r>
              <a:rPr lang="sk-SK" dirty="0" err="1"/>
              <a:t>java</a:t>
            </a:r>
            <a:endParaRPr lang="sk-SK" dirty="0"/>
          </a:p>
          <a:p>
            <a:r>
              <a:rPr lang="sk-SK" dirty="0"/>
              <a:t>Podporuje </a:t>
            </a:r>
            <a:r>
              <a:rPr lang="sk-SK" dirty="0" err="1"/>
              <a:t>urdf</a:t>
            </a:r>
            <a:r>
              <a:rPr lang="sk-SK" dirty="0"/>
              <a:t> </a:t>
            </a:r>
            <a:r>
              <a:rPr lang="sk-SK" dirty="0" err="1"/>
              <a:t>format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79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6C2EF-AA8E-4D04-8B38-64C00C882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sk-SK" dirty="0"/>
              <a:t>URDF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F7106-591B-4E2C-AFF9-39DB83E120A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6096626" cy="3424107"/>
          </a:xfrm>
        </p:spPr>
        <p:txBody>
          <a:bodyPr>
            <a:normAutofit/>
          </a:bodyPr>
          <a:lstStyle/>
          <a:p>
            <a:r>
              <a:rPr lang="sk-SK" dirty="0" err="1"/>
              <a:t>UNIfied</a:t>
            </a:r>
            <a:r>
              <a:rPr lang="sk-SK" dirty="0"/>
              <a:t> ROBOTIC DESCRIPTION FORMAT</a:t>
            </a:r>
          </a:p>
          <a:p>
            <a:r>
              <a:rPr lang="sk-SK" dirty="0"/>
              <a:t>Štandardizovaný XML </a:t>
            </a:r>
            <a:r>
              <a:rPr lang="sk-SK" dirty="0" err="1"/>
              <a:t>file</a:t>
            </a:r>
            <a:r>
              <a:rPr lang="sk-SK" dirty="0"/>
              <a:t> </a:t>
            </a:r>
            <a:r>
              <a:rPr lang="sk-SK" dirty="0" err="1"/>
              <a:t>format</a:t>
            </a:r>
            <a:endParaRPr lang="sk-SK" dirty="0"/>
          </a:p>
          <a:p>
            <a:r>
              <a:rPr lang="sk-SK" dirty="0"/>
              <a:t>XML </a:t>
            </a:r>
            <a:r>
              <a:rPr lang="sk-SK" dirty="0" err="1"/>
              <a:t>SPECIFIKáCIE</a:t>
            </a:r>
            <a:endParaRPr lang="sk-SK" dirty="0"/>
          </a:p>
          <a:p>
            <a:r>
              <a:rPr lang="sk-SK" dirty="0"/>
              <a:t>XML tagy</a:t>
            </a:r>
          </a:p>
          <a:p>
            <a:r>
              <a:rPr lang="en-GB" dirty="0" err="1"/>
              <a:t>Modelovanie</a:t>
            </a:r>
            <a:r>
              <a:rPr lang="en-GB" dirty="0"/>
              <a:t> </a:t>
            </a:r>
            <a:r>
              <a:rPr lang="en-GB" dirty="0" err="1"/>
              <a:t>pomocou</a:t>
            </a:r>
            <a:r>
              <a:rPr lang="en-GB" dirty="0"/>
              <a:t> </a:t>
            </a:r>
            <a:r>
              <a:rPr lang="en-GB" dirty="0" err="1"/>
              <a:t>urdf</a:t>
            </a:r>
            <a:r>
              <a:rPr lang="en-GB" dirty="0"/>
              <a:t> </a:t>
            </a:r>
            <a:r>
              <a:rPr lang="en-GB" dirty="0" err="1"/>
              <a:t>formatu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AE0183-F880-4E36-85D0-A194132AB2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38" r="26253" b="1"/>
          <a:stretch/>
        </p:blipFill>
        <p:spPr>
          <a:xfrm>
            <a:off x="6772275" y="2003335"/>
            <a:ext cx="4092255" cy="3437345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4225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17B0C-49CF-4821-9B82-49EE8363A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Akt</a:t>
            </a:r>
            <a:r>
              <a:rPr lang="cs-CZ" dirty="0" err="1"/>
              <a:t>uálna</a:t>
            </a:r>
            <a:r>
              <a:rPr lang="cs-CZ" dirty="0"/>
              <a:t> </a:t>
            </a:r>
            <a:r>
              <a:rPr lang="cs-CZ" dirty="0" err="1"/>
              <a:t>práca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1A701-0323-418A-8F25-FDD8861DC0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cs-CZ" dirty="0"/>
              <a:t>Pracujeme na 3D </a:t>
            </a:r>
            <a:r>
              <a:rPr lang="cs-CZ" dirty="0" err="1"/>
              <a:t>modeli</a:t>
            </a:r>
            <a:endParaRPr lang="cs-CZ" dirty="0"/>
          </a:p>
          <a:p>
            <a:r>
              <a:rPr lang="cs-CZ" dirty="0" err="1"/>
              <a:t>Vytvárame</a:t>
            </a:r>
            <a:r>
              <a:rPr lang="cs-CZ" dirty="0"/>
              <a:t> </a:t>
            </a:r>
            <a:r>
              <a:rPr lang="cs-CZ" dirty="0" err="1"/>
              <a:t>urdf</a:t>
            </a:r>
            <a:r>
              <a:rPr lang="cs-CZ" dirty="0"/>
              <a:t> </a:t>
            </a:r>
            <a:r>
              <a:rPr lang="cs-CZ" dirty="0" err="1"/>
              <a:t>format</a:t>
            </a:r>
            <a:endParaRPr lang="cs-CZ" dirty="0"/>
          </a:p>
          <a:p>
            <a:r>
              <a:rPr lang="cs-CZ" dirty="0" err="1"/>
              <a:t>Každú</a:t>
            </a:r>
            <a:r>
              <a:rPr lang="cs-CZ" dirty="0"/>
              <a:t> </a:t>
            </a:r>
            <a:r>
              <a:rPr lang="cs-CZ" dirty="0" err="1"/>
              <a:t>súčiastku</a:t>
            </a:r>
            <a:r>
              <a:rPr lang="cs-CZ" dirty="0"/>
              <a:t> programujeme v </a:t>
            </a:r>
            <a:r>
              <a:rPr lang="cs-CZ" dirty="0" err="1"/>
              <a:t>openscad</a:t>
            </a:r>
            <a:r>
              <a:rPr lang="cs-CZ" dirty="0"/>
              <a:t>-e</a:t>
            </a:r>
          </a:p>
          <a:p>
            <a:r>
              <a:rPr lang="cs-CZ" dirty="0"/>
              <a:t>Vizualizujeme hotové časti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286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9C9CC-C65B-4A22-88A8-0118FE5E1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openscad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2AFB4-F11F-4066-B23B-02E1EC4DEC8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cs-CZ" dirty="0" err="1"/>
              <a:t>Softvér</a:t>
            </a:r>
            <a:r>
              <a:rPr lang="cs-CZ" dirty="0"/>
              <a:t> na </a:t>
            </a:r>
            <a:r>
              <a:rPr lang="cs-CZ" dirty="0" err="1"/>
              <a:t>vytváranie</a:t>
            </a:r>
            <a:r>
              <a:rPr lang="cs-CZ" dirty="0"/>
              <a:t> 3d CAD modelu</a:t>
            </a:r>
          </a:p>
          <a:p>
            <a:r>
              <a:rPr lang="cs-CZ" dirty="0"/>
              <a:t>Free a podporovaný </a:t>
            </a:r>
            <a:r>
              <a:rPr lang="cs-CZ" dirty="0" err="1"/>
              <a:t>windowsom</a:t>
            </a:r>
            <a:endParaRPr lang="cs-CZ" dirty="0"/>
          </a:p>
          <a:p>
            <a:r>
              <a:rPr lang="cs-CZ" dirty="0" err="1"/>
              <a:t>Nie</a:t>
            </a:r>
            <a:r>
              <a:rPr lang="cs-CZ" dirty="0"/>
              <a:t> je </a:t>
            </a:r>
            <a:r>
              <a:rPr lang="cs-CZ" dirty="0" err="1"/>
              <a:t>interaktívny</a:t>
            </a:r>
            <a:endParaRPr lang="cs-CZ" dirty="0"/>
          </a:p>
          <a:p>
            <a:r>
              <a:rPr lang="cs-CZ" dirty="0"/>
              <a:t>3d kompilátor, </a:t>
            </a:r>
            <a:r>
              <a:rPr lang="cs-CZ" dirty="0" err="1"/>
              <a:t>ktorý</a:t>
            </a:r>
            <a:r>
              <a:rPr lang="cs-CZ" dirty="0"/>
              <a:t> </a:t>
            </a:r>
            <a:r>
              <a:rPr lang="cs-CZ" dirty="0" err="1"/>
              <a:t>číta</a:t>
            </a:r>
            <a:r>
              <a:rPr lang="cs-CZ" dirty="0"/>
              <a:t> </a:t>
            </a:r>
            <a:r>
              <a:rPr lang="cs-CZ" dirty="0" err="1"/>
              <a:t>script</a:t>
            </a:r>
            <a:endParaRPr lang="cs-CZ" dirty="0"/>
          </a:p>
          <a:p>
            <a:r>
              <a:rPr lang="cs-CZ" dirty="0"/>
              <a:t>Objekty </a:t>
            </a:r>
            <a:r>
              <a:rPr lang="cs-CZ" dirty="0" err="1"/>
              <a:t>popísaný</a:t>
            </a:r>
            <a:r>
              <a:rPr lang="cs-CZ" dirty="0"/>
              <a:t> v </a:t>
            </a:r>
            <a:r>
              <a:rPr lang="cs-CZ" dirty="0" err="1"/>
              <a:t>scripte</a:t>
            </a:r>
            <a:endParaRPr lang="cs-CZ" dirty="0"/>
          </a:p>
          <a:p>
            <a:r>
              <a:rPr lang="cs-CZ" dirty="0" err="1"/>
              <a:t>Úplne</a:t>
            </a:r>
            <a:r>
              <a:rPr lang="cs-CZ" dirty="0"/>
              <a:t> </a:t>
            </a:r>
            <a:r>
              <a:rPr lang="cs-CZ" dirty="0" err="1"/>
              <a:t>riadenie</a:t>
            </a:r>
            <a:r>
              <a:rPr lang="cs-CZ" dirty="0"/>
              <a:t> nad </a:t>
            </a:r>
            <a:r>
              <a:rPr lang="cs-CZ" dirty="0" err="1"/>
              <a:t>procesmi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308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80DF651B-0216-4CE1-9993-9C81C4629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703B97-31D0-4D92-B70B-F64FFB490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9A2C2F4-3DE8-4946-A834-28B7AC0F6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9D56D576-2007-4499-96AC-B7E9FF3AA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D6C532-9E83-439A-B096-039D52AE1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229100"/>
            <a:ext cx="12192000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774B9966-34A1-4CB2-B8B2-38900CF35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A05DA9-A041-488A-A542-EB37738CC5D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b="36636"/>
          <a:stretch/>
        </p:blipFill>
        <p:spPr>
          <a:xfrm>
            <a:off x="20" y="10"/>
            <a:ext cx="12191980" cy="4190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F5436E-DEC9-4C1F-AFF9-8873435BF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48" y="4437888"/>
            <a:ext cx="9899904" cy="11167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Ukážka urdf</a:t>
            </a:r>
          </a:p>
        </p:txBody>
      </p:sp>
    </p:spTree>
    <p:extLst>
      <p:ext uri="{BB962C8B-B14F-4D97-AF65-F5344CB8AC3E}">
        <p14:creationId xmlns:p14="http://schemas.microsoft.com/office/powerpoint/2010/main" val="188406006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304</Words>
  <Application>Microsoft Office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Droplet</vt:lpstr>
      <vt:lpstr>Humanoid robot lilli</vt:lpstr>
      <vt:lpstr>Anotácia</vt:lpstr>
      <vt:lpstr>Plán práce</vt:lpstr>
      <vt:lpstr>Prototyp</vt:lpstr>
      <vt:lpstr>3D model a v-rep</vt:lpstr>
      <vt:lpstr>URDF</vt:lpstr>
      <vt:lpstr>Aktuálna práca</vt:lpstr>
      <vt:lpstr>openscad</vt:lpstr>
      <vt:lpstr>Ukážka urdf</vt:lpstr>
      <vt:lpstr>Ukážka openscad</vt:lpstr>
      <vt:lpstr>Ukážka v-rep</vt:lpstr>
      <vt:lpstr>Literatúra</vt:lpstr>
      <vt:lpstr>Ďakujem za pozornosť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Humanoid robot lilli</dc:title>
  <dc:creator>Gabriel Halasi</dc:creator>
  <cp:lastModifiedBy>Gabriel Halasi</cp:lastModifiedBy>
  <cp:revision>3</cp:revision>
  <dcterms:created xsi:type="dcterms:W3CDTF">2019-05-16T15:55:31Z</dcterms:created>
  <dcterms:modified xsi:type="dcterms:W3CDTF">2019-05-16T16:41:55Z</dcterms:modified>
</cp:coreProperties>
</file>